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57" r:id="rId11"/>
    <p:sldId id="274" r:id="rId12"/>
    <p:sldId id="275" r:id="rId13"/>
    <p:sldId id="277" r:id="rId14"/>
    <p:sldId id="278" r:id="rId15"/>
    <p:sldId id="279" r:id="rId16"/>
    <p:sldId id="276" r:id="rId17"/>
    <p:sldId id="280" r:id="rId18"/>
    <p:sldId id="270" r:id="rId19"/>
    <p:sldId id="271" r:id="rId20"/>
    <p:sldId id="272" r:id="rId21"/>
    <p:sldId id="273" r:id="rId22"/>
    <p:sldId id="268" r:id="rId23"/>
    <p:sldId id="267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439DB-5884-4533-875E-96E96D3CB5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897DC09-220D-4CA0-9B3B-99D92D3C59FE}">
      <dgm:prSet custT="1"/>
      <dgm:spPr/>
      <dgm:t>
        <a:bodyPr/>
        <a:lstStyle/>
        <a:p>
          <a:pPr rtl="0"/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กรอกข้อมูลพื้นฐานสถานศึกษา</a:t>
          </a:r>
          <a:endParaRPr lang="th-TH" sz="28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B087A186-4565-41D5-87B2-55DA372180B1}" type="parTrans" cxnId="{D615EEDE-58F4-479A-80CA-B950F5EC21AB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936A6BE3-C9B0-414C-956C-077516CC289E}" type="sibTrans" cxnId="{D615EEDE-58F4-479A-80CA-B950F5EC21AB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5DB50007-95D8-4BFC-8703-F5676186C74C}">
      <dgm:prSet custT="1"/>
      <dgm:spPr/>
      <dgm:t>
        <a:bodyPr/>
        <a:lstStyle/>
        <a:p>
          <a:pPr rtl="0"/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จัดทำหลักสูตร</a:t>
          </a:r>
          <a:endParaRPr lang="th-TH" sz="28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DAA9801A-48D5-44CC-9E13-3481094FE4F5}" type="parTrans" cxnId="{EDCAF778-8078-4394-A018-49A8CB1935F3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E6AF93C8-019C-41E0-B2B9-51CA767AE412}" type="sibTrans" cxnId="{EDCAF778-8078-4394-A018-49A8CB1935F3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C44C5C15-6340-46DE-924E-8178B86B4511}">
      <dgm:prSet custT="1"/>
      <dgm:spPr/>
      <dgm:t>
        <a:bodyPr/>
        <a:lstStyle/>
        <a:p>
          <a:pPr rtl="0"/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กรอกข้อมูลนักเรียน</a:t>
          </a:r>
          <a:endParaRPr lang="th-TH" sz="28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1A2F77E2-B836-4F59-87AA-1197AF235351}" type="parTrans" cxnId="{E02A83C1-4D90-42BB-B804-65ACC0468336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9BFEBFF3-15B6-44CA-8BCF-DB42AA5FF724}" type="sibTrans" cxnId="{E02A83C1-4D90-42BB-B804-65ACC0468336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89E0F0D0-EF86-4F7E-80A8-A62EA4EF1742}">
      <dgm:prSet custT="1"/>
      <dgm:spPr/>
      <dgm:t>
        <a:bodyPr/>
        <a:lstStyle/>
        <a:p>
          <a:pPr rtl="0"/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กรอกเกรด</a:t>
          </a:r>
          <a:endParaRPr lang="th-TH" sz="28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8A3D3D32-99EC-4BCD-A705-AB7A0A8D8C4D}" type="parTrans" cxnId="{3F87D31A-1C0A-4013-A93F-CEFB89DC8724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51AA9815-1FB2-4085-A8AF-9EBBCC1267F8}" type="sibTrans" cxnId="{3F87D31A-1C0A-4013-A93F-CEFB89DC8724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AA0A036B-62E7-442C-A0F5-B046F6E013C5}">
      <dgm:prSet custT="1"/>
      <dgm:spPr/>
      <dgm:t>
        <a:bodyPr/>
        <a:lstStyle/>
        <a:p>
          <a:pPr rtl="0"/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ออกเอกสาร </a:t>
          </a:r>
          <a:r>
            <a:rPr lang="th-TH" sz="2800" b="1" dirty="0" err="1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ปพ.</a:t>
          </a:r>
          <a:r>
            <a:rPr lang="en-US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1,2,3,</a:t>
          </a:r>
          <a:r>
            <a:rPr lang="th-TH" sz="28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ใบรับรอง</a:t>
          </a:r>
          <a:endParaRPr lang="th-TH" sz="2800" b="1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gm:t>
    </dgm:pt>
    <dgm:pt modelId="{6F062951-5004-4B77-9CDE-3BCE8FE69FFF}" type="parTrans" cxnId="{0511469D-DF8C-40EF-A387-2F5EB55A111E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9E6CE6DE-17D9-42CD-9A76-D1B8A00973D3}" type="sibTrans" cxnId="{0511469D-DF8C-40EF-A387-2F5EB55A111E}">
      <dgm:prSet/>
      <dgm:spPr/>
      <dgm:t>
        <a:bodyPr/>
        <a:lstStyle/>
        <a:p>
          <a:endParaRPr lang="th-TH" sz="2000" b="1">
            <a:latin typeface="TH Niramit AS" pitchFamily="2" charset="-34"/>
            <a:cs typeface="TH Niramit AS" pitchFamily="2" charset="-34"/>
          </a:endParaRPr>
        </a:p>
      </dgm:t>
    </dgm:pt>
    <dgm:pt modelId="{8D0F19BE-0111-4282-843B-6516C79A0C23}" type="pres">
      <dgm:prSet presAssocID="{9B4439DB-5884-4533-875E-96E96D3CB5E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0E515EC-5160-4A79-8C68-BFED25DAFFCA}" type="pres">
      <dgm:prSet presAssocID="{9B4439DB-5884-4533-875E-96E96D3CB5E5}" presName="arrow" presStyleLbl="bgShp" presStyleIdx="0" presStyleCnt="1"/>
      <dgm:spPr/>
    </dgm:pt>
    <dgm:pt modelId="{B776FDD9-78B3-4C3F-92D6-751F051C9941}" type="pres">
      <dgm:prSet presAssocID="{9B4439DB-5884-4533-875E-96E96D3CB5E5}" presName="linearProcess" presStyleCnt="0"/>
      <dgm:spPr/>
    </dgm:pt>
    <dgm:pt modelId="{7E1A496B-58BD-409A-894B-4430A6BB5942}" type="pres">
      <dgm:prSet presAssocID="{1897DC09-220D-4CA0-9B3B-99D92D3C59FE}" presName="textNode" presStyleLbl="node1" presStyleIdx="0" presStyleCnt="5" custScaleX="115356" custScaleY="1714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FA9E09-939F-4247-807B-6FE14CF4A930}" type="pres">
      <dgm:prSet presAssocID="{936A6BE3-C9B0-414C-956C-077516CC289E}" presName="sibTrans" presStyleCnt="0"/>
      <dgm:spPr/>
    </dgm:pt>
    <dgm:pt modelId="{E670E858-D946-43BD-84AA-925B34FA056E}" type="pres">
      <dgm:prSet presAssocID="{5DB50007-95D8-4BFC-8703-F5676186C74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D6E550-56D5-4345-8FB4-003D60A20BCB}" type="pres">
      <dgm:prSet presAssocID="{E6AF93C8-019C-41E0-B2B9-51CA767AE412}" presName="sibTrans" presStyleCnt="0"/>
      <dgm:spPr/>
    </dgm:pt>
    <dgm:pt modelId="{386D3934-A647-4FDF-9D52-C7B1AD8D3847}" type="pres">
      <dgm:prSet presAssocID="{C44C5C15-6340-46DE-924E-8178B86B451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ABEE6B-126B-42DE-9329-375210544845}" type="pres">
      <dgm:prSet presAssocID="{9BFEBFF3-15B6-44CA-8BCF-DB42AA5FF724}" presName="sibTrans" presStyleCnt="0"/>
      <dgm:spPr/>
    </dgm:pt>
    <dgm:pt modelId="{02C4BE0E-71FA-4054-ADDF-875E306B84CE}" type="pres">
      <dgm:prSet presAssocID="{89E0F0D0-EF86-4F7E-80A8-A62EA4EF174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247C0E-28EF-4AB9-B9FB-9EF696BCF348}" type="pres">
      <dgm:prSet presAssocID="{51AA9815-1FB2-4085-A8AF-9EBBCC1267F8}" presName="sibTrans" presStyleCnt="0"/>
      <dgm:spPr/>
    </dgm:pt>
    <dgm:pt modelId="{290F9497-4BAC-4BC2-B37D-D96D64505A72}" type="pres">
      <dgm:prSet presAssocID="{AA0A036B-62E7-442C-A0F5-B046F6E013C5}" presName="textNode" presStyleLbl="node1" presStyleIdx="4" presStyleCnt="5" custScaleY="1714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DCAF778-8078-4394-A018-49A8CB1935F3}" srcId="{9B4439DB-5884-4533-875E-96E96D3CB5E5}" destId="{5DB50007-95D8-4BFC-8703-F5676186C74C}" srcOrd="1" destOrd="0" parTransId="{DAA9801A-48D5-44CC-9E13-3481094FE4F5}" sibTransId="{E6AF93C8-019C-41E0-B2B9-51CA767AE412}"/>
    <dgm:cxn modelId="{0511469D-DF8C-40EF-A387-2F5EB55A111E}" srcId="{9B4439DB-5884-4533-875E-96E96D3CB5E5}" destId="{AA0A036B-62E7-442C-A0F5-B046F6E013C5}" srcOrd="4" destOrd="0" parTransId="{6F062951-5004-4B77-9CDE-3BCE8FE69FFF}" sibTransId="{9E6CE6DE-17D9-42CD-9A76-D1B8A00973D3}"/>
    <dgm:cxn modelId="{344D78DF-B785-481A-B006-2FE5283D921C}" type="presOf" srcId="{5DB50007-95D8-4BFC-8703-F5676186C74C}" destId="{E670E858-D946-43BD-84AA-925B34FA056E}" srcOrd="0" destOrd="0" presId="urn:microsoft.com/office/officeart/2005/8/layout/hProcess9"/>
    <dgm:cxn modelId="{D615EEDE-58F4-479A-80CA-B950F5EC21AB}" srcId="{9B4439DB-5884-4533-875E-96E96D3CB5E5}" destId="{1897DC09-220D-4CA0-9B3B-99D92D3C59FE}" srcOrd="0" destOrd="0" parTransId="{B087A186-4565-41D5-87B2-55DA372180B1}" sibTransId="{936A6BE3-C9B0-414C-956C-077516CC289E}"/>
    <dgm:cxn modelId="{6F40606B-48E8-4468-A557-65B44543F1C1}" type="presOf" srcId="{C44C5C15-6340-46DE-924E-8178B86B4511}" destId="{386D3934-A647-4FDF-9D52-C7B1AD8D3847}" srcOrd="0" destOrd="0" presId="urn:microsoft.com/office/officeart/2005/8/layout/hProcess9"/>
    <dgm:cxn modelId="{5EBE9DC7-7252-4F7C-9684-C2B23C934B15}" type="presOf" srcId="{AA0A036B-62E7-442C-A0F5-B046F6E013C5}" destId="{290F9497-4BAC-4BC2-B37D-D96D64505A72}" srcOrd="0" destOrd="0" presId="urn:microsoft.com/office/officeart/2005/8/layout/hProcess9"/>
    <dgm:cxn modelId="{3F87D31A-1C0A-4013-A93F-CEFB89DC8724}" srcId="{9B4439DB-5884-4533-875E-96E96D3CB5E5}" destId="{89E0F0D0-EF86-4F7E-80A8-A62EA4EF1742}" srcOrd="3" destOrd="0" parTransId="{8A3D3D32-99EC-4BCD-A705-AB7A0A8D8C4D}" sibTransId="{51AA9815-1FB2-4085-A8AF-9EBBCC1267F8}"/>
    <dgm:cxn modelId="{E02A83C1-4D90-42BB-B804-65ACC0468336}" srcId="{9B4439DB-5884-4533-875E-96E96D3CB5E5}" destId="{C44C5C15-6340-46DE-924E-8178B86B4511}" srcOrd="2" destOrd="0" parTransId="{1A2F77E2-B836-4F59-87AA-1197AF235351}" sibTransId="{9BFEBFF3-15B6-44CA-8BCF-DB42AA5FF724}"/>
    <dgm:cxn modelId="{C7F056BA-2EA4-436D-A983-B65F916EF0F9}" type="presOf" srcId="{9B4439DB-5884-4533-875E-96E96D3CB5E5}" destId="{8D0F19BE-0111-4282-843B-6516C79A0C23}" srcOrd="0" destOrd="0" presId="urn:microsoft.com/office/officeart/2005/8/layout/hProcess9"/>
    <dgm:cxn modelId="{113BFC59-EA3F-4E2A-B1B5-E90FC63D990E}" type="presOf" srcId="{1897DC09-220D-4CA0-9B3B-99D92D3C59FE}" destId="{7E1A496B-58BD-409A-894B-4430A6BB5942}" srcOrd="0" destOrd="0" presId="urn:microsoft.com/office/officeart/2005/8/layout/hProcess9"/>
    <dgm:cxn modelId="{051221F4-5E80-4EFF-B3C6-7E3CB7E81472}" type="presOf" srcId="{89E0F0D0-EF86-4F7E-80A8-A62EA4EF1742}" destId="{02C4BE0E-71FA-4054-ADDF-875E306B84CE}" srcOrd="0" destOrd="0" presId="urn:microsoft.com/office/officeart/2005/8/layout/hProcess9"/>
    <dgm:cxn modelId="{098DFFBC-C62D-4440-90B6-1B16291302C8}" type="presParOf" srcId="{8D0F19BE-0111-4282-843B-6516C79A0C23}" destId="{00E515EC-5160-4A79-8C68-BFED25DAFFCA}" srcOrd="0" destOrd="0" presId="urn:microsoft.com/office/officeart/2005/8/layout/hProcess9"/>
    <dgm:cxn modelId="{9835E34C-971B-4A17-806E-1E4F3DA2F363}" type="presParOf" srcId="{8D0F19BE-0111-4282-843B-6516C79A0C23}" destId="{B776FDD9-78B3-4C3F-92D6-751F051C9941}" srcOrd="1" destOrd="0" presId="urn:microsoft.com/office/officeart/2005/8/layout/hProcess9"/>
    <dgm:cxn modelId="{519DE651-2EF5-4A32-A6F4-C654B1D3C2DC}" type="presParOf" srcId="{B776FDD9-78B3-4C3F-92D6-751F051C9941}" destId="{7E1A496B-58BD-409A-894B-4430A6BB5942}" srcOrd="0" destOrd="0" presId="urn:microsoft.com/office/officeart/2005/8/layout/hProcess9"/>
    <dgm:cxn modelId="{10859B36-2055-4586-BA90-DB52947C3914}" type="presParOf" srcId="{B776FDD9-78B3-4C3F-92D6-751F051C9941}" destId="{11FA9E09-939F-4247-807B-6FE14CF4A930}" srcOrd="1" destOrd="0" presId="urn:microsoft.com/office/officeart/2005/8/layout/hProcess9"/>
    <dgm:cxn modelId="{1DF9A184-591B-4D9A-A686-C9CB0D839636}" type="presParOf" srcId="{B776FDD9-78B3-4C3F-92D6-751F051C9941}" destId="{E670E858-D946-43BD-84AA-925B34FA056E}" srcOrd="2" destOrd="0" presId="urn:microsoft.com/office/officeart/2005/8/layout/hProcess9"/>
    <dgm:cxn modelId="{5024C16B-0639-4BC3-B3F4-1E71ED9587FB}" type="presParOf" srcId="{B776FDD9-78B3-4C3F-92D6-751F051C9941}" destId="{5CD6E550-56D5-4345-8FB4-003D60A20BCB}" srcOrd="3" destOrd="0" presId="urn:microsoft.com/office/officeart/2005/8/layout/hProcess9"/>
    <dgm:cxn modelId="{C0D885AF-6047-4598-88BE-E4A97B7F22D8}" type="presParOf" srcId="{B776FDD9-78B3-4C3F-92D6-751F051C9941}" destId="{386D3934-A647-4FDF-9D52-C7B1AD8D3847}" srcOrd="4" destOrd="0" presId="urn:microsoft.com/office/officeart/2005/8/layout/hProcess9"/>
    <dgm:cxn modelId="{DA6E4070-0BD2-47B5-BF0A-84E7E4A56EFC}" type="presParOf" srcId="{B776FDD9-78B3-4C3F-92D6-751F051C9941}" destId="{BFABEE6B-126B-42DE-9329-375210544845}" srcOrd="5" destOrd="0" presId="urn:microsoft.com/office/officeart/2005/8/layout/hProcess9"/>
    <dgm:cxn modelId="{F23E2300-3129-455D-B0F4-83E5E2BBEE8D}" type="presParOf" srcId="{B776FDD9-78B3-4C3F-92D6-751F051C9941}" destId="{02C4BE0E-71FA-4054-ADDF-875E306B84CE}" srcOrd="6" destOrd="0" presId="urn:microsoft.com/office/officeart/2005/8/layout/hProcess9"/>
    <dgm:cxn modelId="{4A659BC1-8750-408B-835F-2277B43B30CD}" type="presParOf" srcId="{B776FDD9-78B3-4C3F-92D6-751F051C9941}" destId="{A7247C0E-28EF-4AB9-B9FB-9EF696BCF348}" srcOrd="7" destOrd="0" presId="urn:microsoft.com/office/officeart/2005/8/layout/hProcess9"/>
    <dgm:cxn modelId="{EF6B1A87-617C-4C12-9FC5-63CA998D4C43}" type="presParOf" srcId="{B776FDD9-78B3-4C3F-92D6-751F051C9941}" destId="{290F9497-4BAC-4BC2-B37D-D96D64505A7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515EC-5160-4A79-8C68-BFED25DAFFCA}">
      <dsp:nvSpPr>
        <dsp:cNvPr id="0" name=""/>
        <dsp:cNvSpPr/>
      </dsp:nvSpPr>
      <dsp:spPr>
        <a:xfrm>
          <a:off x="632226" y="0"/>
          <a:ext cx="7165231" cy="39830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A496B-58BD-409A-894B-4430A6BB5942}">
      <dsp:nvSpPr>
        <dsp:cNvPr id="0" name=""/>
        <dsp:cNvSpPr/>
      </dsp:nvSpPr>
      <dsp:spPr>
        <a:xfrm>
          <a:off x="3309" y="625457"/>
          <a:ext cx="1669438" cy="2732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กรอกข้อมูลพื้นฐานสถานศึกษา</a:t>
          </a:r>
          <a:endParaRPr lang="th-TH" sz="28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84804" y="706952"/>
        <a:ext cx="1506448" cy="2569141"/>
      </dsp:txXfrm>
    </dsp:sp>
    <dsp:sp modelId="{E670E858-D946-43BD-84AA-925B34FA056E}">
      <dsp:nvSpPr>
        <dsp:cNvPr id="0" name=""/>
        <dsp:cNvSpPr/>
      </dsp:nvSpPr>
      <dsp:spPr>
        <a:xfrm>
          <a:off x="1913949" y="1194914"/>
          <a:ext cx="1447205" cy="159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จัดทำหลักสูตร</a:t>
          </a:r>
          <a:endParaRPr lang="th-TH" sz="28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1984596" y="1265561"/>
        <a:ext cx="1305911" cy="1451924"/>
      </dsp:txXfrm>
    </dsp:sp>
    <dsp:sp modelId="{386D3934-A647-4FDF-9D52-C7B1AD8D3847}">
      <dsp:nvSpPr>
        <dsp:cNvPr id="0" name=""/>
        <dsp:cNvSpPr/>
      </dsp:nvSpPr>
      <dsp:spPr>
        <a:xfrm>
          <a:off x="3602355" y="1194914"/>
          <a:ext cx="1447205" cy="159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กรอกข้อมูลนักเรียน</a:t>
          </a:r>
          <a:endParaRPr lang="th-TH" sz="28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3673002" y="1265561"/>
        <a:ext cx="1305911" cy="1451924"/>
      </dsp:txXfrm>
    </dsp:sp>
    <dsp:sp modelId="{02C4BE0E-71FA-4054-ADDF-875E306B84CE}">
      <dsp:nvSpPr>
        <dsp:cNvPr id="0" name=""/>
        <dsp:cNvSpPr/>
      </dsp:nvSpPr>
      <dsp:spPr>
        <a:xfrm>
          <a:off x="5290762" y="1194914"/>
          <a:ext cx="1447205" cy="1593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กรอกเกรด</a:t>
          </a:r>
          <a:endParaRPr lang="th-TH" sz="28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5361409" y="1265561"/>
        <a:ext cx="1305911" cy="1451924"/>
      </dsp:txXfrm>
    </dsp:sp>
    <dsp:sp modelId="{290F9497-4BAC-4BC2-B37D-D96D64505A72}">
      <dsp:nvSpPr>
        <dsp:cNvPr id="0" name=""/>
        <dsp:cNvSpPr/>
      </dsp:nvSpPr>
      <dsp:spPr>
        <a:xfrm>
          <a:off x="6979168" y="625457"/>
          <a:ext cx="1447205" cy="2732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ออกเอกสาร </a:t>
          </a:r>
          <a:r>
            <a:rPr lang="th-TH" sz="2800" b="1" kern="1200" dirty="0" err="1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ปพ.</a:t>
          </a:r>
          <a:r>
            <a:rPr lang="en-US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1,2,3,</a:t>
          </a:r>
          <a:r>
            <a:rPr lang="th-TH" sz="2800" b="1" kern="12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ใบรับรอง</a:t>
          </a:r>
          <a:endParaRPr lang="th-TH" sz="2800" b="1" kern="1200" dirty="0">
            <a:solidFill>
              <a:schemeClr val="tx1"/>
            </a:solidFill>
            <a:latin typeface="TH Niramit AS" pitchFamily="2" charset="-34"/>
            <a:cs typeface="TH Niramit AS" pitchFamily="2" charset="-34"/>
          </a:endParaRPr>
        </a:p>
      </dsp:txBody>
      <dsp:txXfrm>
        <a:off x="7049815" y="696104"/>
        <a:ext cx="1305911" cy="259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89DD-4F64-4FB4-B90D-92F30D1AB7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01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F6959-6CE4-4F2F-90D0-8F0BD520A4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76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5E4CE-C7EC-4556-9F5E-14265F9099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3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61C2D-3990-4DEB-8A23-8E7794D1B4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01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BE94-C293-4D7C-8F89-24533C2427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20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214DA-F1DD-4C52-A34F-D0AF3F9352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2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A1D9-B5E9-4330-9EC5-AB1447967D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5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C3E31-2458-4218-852A-2787D050DF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2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4BF1-669F-4B03-B83F-CD5D5EA3A3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8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86E5-3360-4F7D-B10F-6E15A50734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9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99276-75DA-4AC8-98B4-3012BE2E7B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18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E1B5127-BA7C-4FA0-8EF9-8D268AE06E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45">
            <a:off x="5302342" y="3102470"/>
            <a:ext cx="5467945" cy="288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332656"/>
            <a:ext cx="8280920" cy="1793167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L="182880" indent="0" algn="ctr" defTabSz="914400" eaLnBrk="1" latinLnBrk="0" hangingPunct="1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0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H Niramit AS" pitchFamily="2" charset="-34"/>
                <a:ea typeface="+mj-ea"/>
                <a:cs typeface="TH Niramit AS" pitchFamily="2" charset="-3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dirty="0">
                <a:solidFill>
                  <a:schemeClr val="tx1"/>
                </a:solidFill>
              </a:rPr>
              <a:t>โปรแกรมจัดทำเอกสารงานทะเบียน</a:t>
            </a:r>
            <a:br>
              <a:rPr lang="th-TH" sz="5400" dirty="0">
                <a:solidFill>
                  <a:schemeClr val="tx1"/>
                </a:solidFill>
              </a:rPr>
            </a:br>
            <a:r>
              <a:rPr lang="th-TH" sz="5400" dirty="0">
                <a:solidFill>
                  <a:schemeClr val="tx1"/>
                </a:solidFill>
              </a:rPr>
              <a:t>หลักสูตร </a:t>
            </a:r>
            <a:r>
              <a:rPr lang="en-US" sz="5400" dirty="0">
                <a:solidFill>
                  <a:schemeClr val="tx1"/>
                </a:solidFill>
              </a:rPr>
              <a:t>2551 </a:t>
            </a:r>
            <a:r>
              <a:rPr lang="th-TH" sz="5400" dirty="0">
                <a:solidFill>
                  <a:schemeClr val="tx1"/>
                </a:solidFill>
              </a:rPr>
              <a:t>ด้วย </a:t>
            </a:r>
            <a:r>
              <a:rPr lang="en-US" sz="5400" dirty="0">
                <a:solidFill>
                  <a:schemeClr val="tx1"/>
                </a:solidFill>
              </a:rPr>
              <a:t>Excel</a:t>
            </a:r>
            <a:endParaRPr lang="th-TH" sz="5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5286388"/>
            <a:ext cx="8280920" cy="14549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th-TH" sz="40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สำนักวิชาการและมาตรฐานการศึกษา </a:t>
            </a:r>
            <a:endParaRPr lang="th-TH" sz="40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marL="182880" indent="0" algn="ctr">
              <a:buNone/>
            </a:pPr>
            <a:r>
              <a:rPr lang="th-TH" sz="4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สำนักงาน</a:t>
            </a:r>
            <a:r>
              <a:rPr lang="th-TH" sz="40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คณะกรรมการการศึกษาขั้นพื้นฐาน</a:t>
            </a:r>
            <a:endParaRPr lang="th-TH" sz="40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85918" y="2071678"/>
            <a:ext cx="5637010" cy="882119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algn="ctr">
              <a:spcBef>
                <a:spcPct val="0"/>
              </a:spcBef>
              <a:buSzPct val="128000"/>
            </a:pPr>
            <a:r>
              <a:rPr lang="en-US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PP2551Excel</a:t>
            </a:r>
            <a:endParaRPr lang="th-TH" sz="5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935386" y="3714752"/>
            <a:ext cx="5637010" cy="8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88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8000"/>
              <a:buFontTx/>
              <a:buNone/>
              <a:tabLst/>
              <a:defRPr/>
            </a:pPr>
            <a:r>
              <a:rPr lang="th-TH" sz="5400" b="1" kern="0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H Niramit AS" pitchFamily="2" charset="-34"/>
                <a:ea typeface="+mj-ea"/>
                <a:cs typeface="TH Niramit AS" pitchFamily="2" charset="-34"/>
              </a:rPr>
              <a:t>สุริยันต์</a:t>
            </a:r>
            <a:r>
              <a:rPr lang="th-TH" sz="5400" b="1" kern="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H Niramit AS" pitchFamily="2" charset="-34"/>
                <a:ea typeface="+mj-ea"/>
                <a:cs typeface="TH Niramit AS" pitchFamily="2" charset="-34"/>
              </a:rPr>
              <a:t>  แก้วชนะ</a:t>
            </a:r>
            <a:endParaRPr kumimoji="0" lang="th-TH" sz="54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H Niramit AS" pitchFamily="2" charset="-34"/>
              <a:ea typeface="+mj-ea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6888" y="2420888"/>
            <a:ext cx="8280920" cy="15554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th-TH" sz="8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ปฏิบัติการใช้โปรแกรม</a:t>
            </a:r>
          </a:p>
          <a:p>
            <a:pPr marL="18288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Step By Step</a:t>
            </a:r>
            <a:endParaRPr lang="th-TH" sz="8000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7"/>
          <a:stretch/>
        </p:blipFill>
        <p:spPr>
          <a:xfrm>
            <a:off x="251521" y="1205086"/>
            <a:ext cx="6001361" cy="373608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rot="10800000">
            <a:off x="3635896" y="3007007"/>
            <a:ext cx="2714644" cy="92869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27984" y="4077072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ดับเบิลคลิก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โฟลเดอร์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copy2client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445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6" b="2824"/>
          <a:stretch/>
        </p:blipFill>
        <p:spPr>
          <a:xfrm>
            <a:off x="261111" y="1227733"/>
            <a:ext cx="6610382" cy="468828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74075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" y="1268760"/>
            <a:ext cx="8519159" cy="435508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805264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คลุมดำไฟล์ฟอนต์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5" name="ลูกศรเชื่อมต่อแบบตรง 7"/>
          <p:cNvCxnSpPr/>
          <p:nvPr/>
        </p:nvCxnSpPr>
        <p:spPr>
          <a:xfrm flipH="1" flipV="1">
            <a:off x="5004048" y="5340917"/>
            <a:ext cx="1080120" cy="46434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3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254"/>
            <a:ext cx="4968552" cy="623570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 algn="r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3721387"/>
            <a:ext cx="350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คลิกขวาเลือกคำสั่งคัดลอก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  <p:cxnSp>
        <p:nvCxnSpPr>
          <p:cNvPr id="5" name="ลูกศรเชื่อมต่อแบบตรง 7"/>
          <p:cNvCxnSpPr/>
          <p:nvPr/>
        </p:nvCxnSpPr>
        <p:spPr>
          <a:xfrm flipH="1">
            <a:off x="4693477" y="4437112"/>
            <a:ext cx="958643" cy="132037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6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 algn="r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780928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latin typeface="TH Niramit AS" pitchFamily="2" charset="-34"/>
                <a:cs typeface="TH Niramit AS" pitchFamily="2" charset="-34"/>
              </a:rPr>
              <a:t>ตำแหน่ง </a:t>
            </a:r>
            <a:r>
              <a:rPr lang="en-US" sz="6600" b="1" dirty="0" smtClean="0">
                <a:latin typeface="TH Niramit AS" pitchFamily="2" charset="-34"/>
                <a:cs typeface="TH Niramit AS" pitchFamily="2" charset="-34"/>
              </a:rPr>
              <a:t>fonts </a:t>
            </a:r>
            <a:r>
              <a:rPr lang="th-TH" sz="6600" b="1" dirty="0" smtClean="0">
                <a:latin typeface="TH Niramit AS" pitchFamily="2" charset="-34"/>
                <a:cs typeface="TH Niramit AS" pitchFamily="2" charset="-34"/>
              </a:rPr>
              <a:t>จะอยู่ที่</a:t>
            </a:r>
          </a:p>
          <a:p>
            <a:pPr algn="ctr"/>
            <a:r>
              <a:rPr lang="en-US" sz="6600" b="1" dirty="0" smtClean="0">
                <a:latin typeface="TH Niramit AS" pitchFamily="2" charset="-34"/>
                <a:cs typeface="TH Niramit AS" pitchFamily="2" charset="-34"/>
              </a:rPr>
              <a:t>C:\windows\fonts</a:t>
            </a:r>
            <a:endParaRPr lang="th-TH" sz="66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449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235914"/>
            <a:ext cx="6028572" cy="506666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ติดตั้ง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font</a:t>
            </a:r>
            <a:endParaRPr lang="th-TH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81" y="2445809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Niramit AS" pitchFamily="2" charset="-34"/>
                <a:cs typeface="TH Niramit AS" pitchFamily="2" charset="-34"/>
              </a:rPr>
              <a:t>นำไฟล์ </a:t>
            </a:r>
            <a:r>
              <a:rPr lang="en-US" sz="4000" b="1" dirty="0" smtClean="0">
                <a:latin typeface="TH Niramit AS" pitchFamily="2" charset="-34"/>
                <a:cs typeface="TH Niramit AS" pitchFamily="2" charset="-34"/>
              </a:rPr>
              <a:t>font</a:t>
            </a:r>
            <a:r>
              <a:rPr lang="th-TH" sz="4000" b="1" dirty="0" smtClean="0">
                <a:latin typeface="TH Niramit AS" pitchFamily="2" charset="-34"/>
                <a:cs typeface="TH Niramit AS" pitchFamily="2" charset="-34"/>
              </a:rPr>
              <a:t> มาวางไว้ที่</a:t>
            </a:r>
          </a:p>
          <a:p>
            <a:r>
              <a:rPr lang="en-US" sz="4000" b="1" dirty="0" smtClean="0">
                <a:latin typeface="TH Niramit AS" pitchFamily="2" charset="-34"/>
                <a:cs typeface="TH Niramit AS" pitchFamily="2" charset="-34"/>
              </a:rPr>
              <a:t>C:\</a:t>
            </a:r>
            <a:r>
              <a:rPr lang="en-US" sz="4000" b="1" dirty="0" smtClean="0">
                <a:latin typeface="TH Niramit AS" pitchFamily="2" charset="-34"/>
                <a:cs typeface="TH Niramit AS" pitchFamily="2" charset="-34"/>
              </a:rPr>
              <a:t>windows\fonts</a:t>
            </a:r>
          </a:p>
          <a:p>
            <a:r>
              <a:rPr lang="th-TH" sz="4000" b="1" dirty="0" smtClean="0">
                <a:latin typeface="TH Niramit AS" pitchFamily="2" charset="-34"/>
                <a:cs typeface="TH Niramit AS" pitchFamily="2" charset="-34"/>
              </a:rPr>
              <a:t>โดยคลิกขวา เลือกคำสั่ง </a:t>
            </a:r>
            <a:r>
              <a:rPr lang="en-US" sz="4000" b="1" dirty="0" smtClean="0">
                <a:latin typeface="TH Niramit AS" pitchFamily="2" charset="-34"/>
                <a:cs typeface="TH Niramit AS" pitchFamily="2" charset="-34"/>
              </a:rPr>
              <a:t>Paste</a:t>
            </a:r>
            <a:endParaRPr lang="th-TH" sz="4000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32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000132"/>
          </a:xfrm>
        </p:spPr>
        <p:txBody>
          <a:bodyPr/>
          <a:lstStyle/>
          <a:p>
            <a:pPr lvl="0"/>
            <a:r>
              <a:rPr lang="th-TH" sz="7200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การเปิดใช้งานมา</a:t>
            </a:r>
            <a:r>
              <a:rPr lang="th-TH" sz="7200" b="1" dirty="0" err="1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โคร</a:t>
            </a:r>
            <a:endParaRPr lang="th-TH" sz="7200" b="1" dirty="0"/>
          </a:p>
        </p:txBody>
      </p:sp>
    </p:spTree>
    <p:extLst>
      <p:ext uri="{BB962C8B-B14F-4D97-AF65-F5344CB8AC3E}">
        <p14:creationId xmlns:p14="http://schemas.microsoft.com/office/powerpoint/2010/main" val="392704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000132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เปิดการใช้งาน</a:t>
            </a:r>
            <a:r>
              <a:rPr lang="th-TH" b="1" dirty="0" err="1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มาโคร</a:t>
            </a:r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ของ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Excel</a:t>
            </a:r>
            <a:endParaRPr lang="th-TH" b="1" dirty="0"/>
          </a:p>
        </p:txBody>
      </p:sp>
      <p:pic>
        <p:nvPicPr>
          <p:cNvPr id="4" name="รูปภาพ 3" descr="open exc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1214422"/>
            <a:ext cx="4484227" cy="5357850"/>
          </a:xfrm>
          <a:prstGeom prst="rect">
            <a:avLst/>
          </a:prstGeom>
        </p:spPr>
      </p:pic>
      <p:cxnSp>
        <p:nvCxnSpPr>
          <p:cNvPr id="8" name="ลูกศรเชื่อมต่อแบบตรง 7"/>
          <p:cNvCxnSpPr/>
          <p:nvPr/>
        </p:nvCxnSpPr>
        <p:spPr>
          <a:xfrm rot="10800000">
            <a:off x="2643174" y="2643182"/>
            <a:ext cx="2714644" cy="92869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628" y="3643314"/>
            <a:ext cx="3741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latin typeface="TH Niramit AS" pitchFamily="2" charset="-34"/>
                <a:cs typeface="TH Niramit AS" pitchFamily="2" charset="-34"/>
              </a:rPr>
              <a:t>เปิดโปรแกรม </a:t>
            </a:r>
            <a:endParaRPr lang="en-US" sz="4000" b="1" dirty="0" smtClean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4000" b="1" dirty="0" smtClean="0">
                <a:latin typeface="TH Niramit AS" pitchFamily="2" charset="-34"/>
                <a:cs typeface="TH Niramit AS" pitchFamily="2" charset="-34"/>
              </a:rPr>
              <a:t>Microsoft Office Excel</a:t>
            </a:r>
            <a:endParaRPr lang="th-TH" sz="40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เปิดการใช้งาน</a:t>
            </a:r>
            <a:r>
              <a:rPr lang="th-TH" b="1" dirty="0" err="1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มาโคร</a:t>
            </a:r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ของ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Excel</a:t>
            </a:r>
            <a:endParaRPr lang="th-TH" b="1" dirty="0"/>
          </a:p>
        </p:txBody>
      </p:sp>
      <p:pic>
        <p:nvPicPr>
          <p:cNvPr id="12" name="รูปภาพ 11" descr="8-1-2556 14-31-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785794"/>
            <a:ext cx="9004127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2060848"/>
            <a:ext cx="8496944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โปรแกรมจัดทำ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เอกสารงาน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ทะเบียนหลักสูตร 2551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(PP2551Excel)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จัดทำ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ขึ้นด้วยโปรแกรม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Microsoft Excel 2007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lv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ใช้ชุดคำสั่ง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มาโคร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ในการออกรายงาน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ผู้ใช้งาน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จะต้องทำการเปิดใช้งาน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มาโคร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Microsoft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Excel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ก่อน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ลักษณะของ</a:t>
            </a:r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3466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เปิดการใช้งาน</a:t>
            </a:r>
            <a:r>
              <a:rPr lang="th-TH" b="1" dirty="0" err="1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มาโคร</a:t>
            </a:r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ของ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Excel</a:t>
            </a:r>
            <a:endParaRPr lang="th-TH" b="1" dirty="0"/>
          </a:p>
        </p:txBody>
      </p:sp>
      <p:pic>
        <p:nvPicPr>
          <p:cNvPr id="10" name="รูปภาพ 9" descr="8-1-2556 14-29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01" y="677846"/>
            <a:ext cx="7019123" cy="571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เปิดการใช้งาน</a:t>
            </a:r>
            <a:r>
              <a:rPr lang="th-TH" b="1" dirty="0" err="1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มาโคร</a:t>
            </a:r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ของ </a:t>
            </a:r>
            <a:r>
              <a:rPr lang="en-US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Excel</a:t>
            </a:r>
            <a:endParaRPr lang="th-TH" b="1" dirty="0"/>
          </a:p>
        </p:txBody>
      </p:sp>
      <p:pic>
        <p:nvPicPr>
          <p:cNvPr id="10" name="รูปภาพ 9" descr="8-1-2556 14-29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01" y="740796"/>
            <a:ext cx="7019123" cy="5586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b="1" dirty="0" smtClean="0">
                <a:solidFill>
                  <a:schemeClr val="tx1"/>
                </a:solidFill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แฟ้มโปรแกรมต้นฉบับ</a:t>
            </a:r>
            <a:endParaRPr lang="th-TH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643182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th-TH" sz="3600" b="1" dirty="0" smtClean="0"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แฟ้มโปรแกรมต้นฉบับแต่ละระดับดังนี้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ea typeface="Times New Roman" pitchFamily="18" charset="0"/>
              <a:cs typeface="TH Niramit AS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ระดับประถมศึกษา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		P2551P6Onet20.xlsm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ระดับมัธยมศึกษาตอนต้น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	P2551M3Onet20.xlsm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ระดับมัธยมศึกษาตอนปลาย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Times New Roman" pitchFamily="18" charset="0"/>
                <a:cs typeface="TH Niramit AS" pitchFamily="2" charset="-34"/>
              </a:rPr>
              <a:t>	P2551M6Onet20.xlsm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ช่องทางการติดต่อ</a:t>
            </a:r>
            <a:endParaRPr lang="th-T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3911609"/>
          </a:xfrm>
        </p:spPr>
        <p:txBody>
          <a:bodyPr/>
          <a:lstStyle/>
          <a:p>
            <a:pPr algn="ctr">
              <a:buNone/>
            </a:pPr>
            <a:r>
              <a:rPr lang="th-TH" sz="6000" b="1" dirty="0" smtClean="0">
                <a:latin typeface="TH Niramit AS" pitchFamily="2" charset="-34"/>
                <a:cs typeface="TH Niramit AS" pitchFamily="2" charset="-34"/>
              </a:rPr>
              <a:t>โปรแกรม </a:t>
            </a:r>
            <a:r>
              <a:rPr lang="en-US" sz="6000" b="1" dirty="0" smtClean="0">
                <a:latin typeface="TH Niramit AS" pitchFamily="2" charset="-34"/>
                <a:cs typeface="TH Niramit AS" pitchFamily="2" charset="-34"/>
              </a:rPr>
              <a:t>pp2551excel</a:t>
            </a:r>
          </a:p>
          <a:p>
            <a:pPr algn="ctr">
              <a:buNone/>
            </a:pPr>
            <a:r>
              <a:rPr lang="en-US" sz="6000" b="1" dirty="0" err="1" smtClean="0">
                <a:latin typeface="TH Niramit AS" pitchFamily="2" charset="-34"/>
                <a:cs typeface="TH Niramit AS" pitchFamily="2" charset="-34"/>
              </a:rPr>
              <a:t>Facebook</a:t>
            </a:r>
            <a:r>
              <a:rPr lang="en-US" sz="6000" b="1" dirty="0" smtClean="0">
                <a:latin typeface="TH Niramit AS" pitchFamily="2" charset="-34"/>
                <a:cs typeface="TH Niramit AS" pitchFamily="2" charset="-34"/>
              </a:rPr>
              <a:t> : </a:t>
            </a:r>
            <a:r>
              <a:rPr lang="th-TH" sz="6000" b="1" dirty="0" err="1" smtClean="0">
                <a:latin typeface="TH Niramit AS" pitchFamily="2" charset="-34"/>
                <a:cs typeface="TH Niramit AS" pitchFamily="2" charset="-34"/>
              </a:rPr>
              <a:t>แบบปพ</a:t>
            </a:r>
            <a:r>
              <a:rPr lang="th-TH" sz="6000" b="1" dirty="0" smtClean="0">
                <a:latin typeface="TH Niramit AS" pitchFamily="2" charset="-34"/>
                <a:cs typeface="TH Niramit AS" pitchFamily="2" charset="-34"/>
              </a:rPr>
              <a:t> หลักสูตรห้าหนึ่ง</a:t>
            </a:r>
          </a:p>
          <a:p>
            <a:pPr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รอ </a:t>
            </a:r>
            <a:r>
              <a:rPr lang="en-US" sz="5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Download </a:t>
            </a:r>
            <a:r>
              <a:rPr lang="th-TH" sz="5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โปรแกรมชุด </a:t>
            </a:r>
            <a:r>
              <a:rPr lang="en-US" sz="5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update</a:t>
            </a:r>
            <a:endParaRPr lang="th-TH" sz="54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algn="ctr">
              <a:buNone/>
            </a:pPr>
            <a:r>
              <a:rPr lang="th-TH" sz="54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หลังจากขยายผลที่สุราษฎร์ธานี</a:t>
            </a:r>
          </a:p>
          <a:p>
            <a:pPr>
              <a:buNone/>
            </a:pPr>
            <a:endParaRPr lang="en-US" sz="6000" dirty="0" smtClean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2060848"/>
            <a:ext cx="8496944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ออกเอกสาร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ปพ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ปพ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ปพ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ใบรับรองผลการเรียน ใบรายงานผลการเรียนแจ้งผู้ปกครอง</a:t>
            </a: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ระดับประถมศึกษา สามารถออกได้ตั้งแต่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1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ปีถึง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เลือกพิมพ์แบบแบ่งคอลัมน์ตามปี หรือ เรียงกันทุกปี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ประเมินผล การเรียน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1 – 4,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มส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กำหนดค่าสัดส่วนผลการเรียนและผลการทดสอบระดับชาติ </a:t>
            </a: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คำนวณผลการเรียนเฉลี่ยสะสม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ความสามารถของโปรแกรม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25841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2060848"/>
            <a:ext cx="8496944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โปรแกรมเหมาะกับโรงเรียนที่มีนักเรียนไม่เกิน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120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คนต่อรุ่น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กรอกข้อมูลที่เกี่ยวข้องครั้งเดียว โปรแกรมจะดึงไปออกรายงานที่ต้องการ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ปรับปรุงแก้ไขข้อมูลหลักสูตรได้เอง จำนวน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18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ภาคเรียน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พิมพ์สองหน้าอัตโนมัติสำหรับเครื่องพิมพ์สองหน้า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ใช้ได้กับ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Microsoft Office 2007, Microsoft Office 2010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ความสามารถของโปรแกรม</a:t>
            </a:r>
          </a:p>
        </p:txBody>
      </p:sp>
    </p:spTree>
    <p:extLst>
      <p:ext uri="{BB962C8B-B14F-4D97-AF65-F5344CB8AC3E}">
        <p14:creationId xmlns:p14="http://schemas.microsoft.com/office/powerpoint/2010/main" val="1543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2060848"/>
            <a:ext cx="8496944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88670" lvl="0" indent="-742950"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จัดทำข้อมูล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แฟ้ม ต่อนักเรียน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รุ่น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788670" lvl="0" indent="-742950">
              <a:buAutoNum type="arabicPeriod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คัดลอก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แฟ้มต้นฉบับและตั้งชื่อแฟ้มตามปีที่จบ โดย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แฟ้มกรอกข้อมูลเรียงต่อกันได้จำนวนไม่เกิน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120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marL="45720" lv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ตัวอย่าง  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ตั้งชื่อเช่น ปี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_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ลำดับไฟล์ 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" lv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M3_2555_1.xlsm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นักเรียนม.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จบ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2554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ไฟล์ที่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1</a:t>
            </a:r>
          </a:p>
          <a:p>
            <a:pPr marL="45720" lv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M3_2556_1.xlsm 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นักเรียนม.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จบ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2554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ไฟล์ที่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คำแนะนำการใช้งานโปรแกรมเบื้องต้น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627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988840"/>
            <a:ext cx="8496944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88670" lvl="0" indent="-742950">
              <a:buAutoNum type="arabicPeriod" startAt="3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เปิด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การใช้งานมา</a:t>
            </a:r>
            <a:r>
              <a:rPr lang="th-TH" sz="3600" b="1" dirty="0" err="1"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Microsoft Excel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ปิดโปรแกรม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Microsoft Excel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แล้วเปิดใหม่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เครื่อง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ครั้ง)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788670" lvl="0" indent="-742950">
              <a:buAutoNum type="arabicPeriod" startAt="3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กำหนดค่า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ข้อมูลพื้นฐานสถานศึกษาในแผ่นงานข้อมูลพื้นฐาน  </a:t>
            </a:r>
          </a:p>
          <a:p>
            <a:pPr marL="788670" lvl="0" indent="-742950">
              <a:buAutoNum type="arabicPeriod" startAt="3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กำหนด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ข้อมูลวิชาที่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เรียนใน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แผ่นงาน หลักสูตร โดย</a:t>
            </a:r>
            <a:r>
              <a:rPr lang="th-TH" sz="3600" b="1" u="sng" dirty="0">
                <a:latin typeface="TH SarabunPSK" pitchFamily="34" charset="-34"/>
                <a:cs typeface="TH SarabunPSK" pitchFamily="34" charset="-34"/>
              </a:rPr>
              <a:t>เรียงลำดับวิชาพื้นฐานก่อนและวิชาเพิ่มเติม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จากนั้นกำหนดกิจกรรม </a:t>
            </a:r>
          </a:p>
          <a:p>
            <a:pPr marL="788670" lvl="0" indent="-742950">
              <a:buAutoNum type="arabicPeriod" startAt="3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กรอกรายละเอียดข้อมูล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ของนักเรียนในแผ่นงาน ข้อมูลนักเรียน โดยสามารถกรอกข้อมูลได้สูงสุด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120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คำแนะนำการใช้งานโปรแกรมเบื้องต้น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40947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2060848"/>
            <a:ext cx="8496944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788670" indent="-742950">
              <a:buAutoNum type="arabicPeriod" startAt="7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กรอกข้อมูลสำหรับออกใบรับรองในแผ่นงาน </a:t>
            </a:r>
          </a:p>
          <a:p>
            <a:pPr marL="788670" indent="-742950">
              <a:buAutoNum type="arabicPeriod" startAt="7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กรอกข้อมูลผลการเรียนในแต่ละชั้น/ปีการศึกษา ในแผ่นงาน </a:t>
            </a:r>
          </a:p>
          <a:p>
            <a:pPr lvl="3">
              <a:buFont typeface="Wingdings" pitchFamily="2" charset="2"/>
              <a:buChar char="§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เกรด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1” –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เกรด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6”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ในระดับประถมศึกษา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1” – “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2”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ในระดับมัธยมศึกษา</a:t>
            </a:r>
          </a:p>
          <a:p>
            <a:pPr marL="788670" indent="-742950">
              <a:buAutoNum type="arabicPeriod" startAt="7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ทำการออกรายงานต่างๆ  จากแผ่นงาน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คำแนะนำการใช้งานโปรแกรมเบื้องต้น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8103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Flow</a:t>
            </a:r>
            <a:endParaRPr lang="th-TH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57158" y="2143116"/>
          <a:ext cx="8429684" cy="398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2132856"/>
            <a:ext cx="8496944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ห้ามเปิดใช้งานด้วยโปรแกรม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Microsoft Excel 2003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หรือต่ำกว่า ถึงแม้จะมีตัว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adds on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ทีทำให้เปิดโปรแกรมได้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ต้องบันทึกไฟล์เป็นแบบ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xlsm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สมุดงานเอกเซลแบบใช้มา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Excel Macro-Enabled Workbook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เท่านั้น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ห้ามเปลี่ยนชื่อ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ชีต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ในสมุดงาน</a:t>
            </a:r>
          </a:p>
          <a:p>
            <a:pPr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การใช้งานกับ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Windows 8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ยังไม่ได้ทดลองโปรแกรม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260648"/>
            <a:ext cx="84249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ข้อควรระวัง</a:t>
            </a:r>
          </a:p>
        </p:txBody>
      </p:sp>
    </p:spTree>
    <p:extLst>
      <p:ext uri="{BB962C8B-B14F-4D97-AF65-F5344CB8AC3E}">
        <p14:creationId xmlns:p14="http://schemas.microsoft.com/office/powerpoint/2010/main" val="35920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615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Flow</vt:lpstr>
      <vt:lpstr>PowerPoint Presentation</vt:lpstr>
      <vt:lpstr>PowerPoint Presentation</vt:lpstr>
      <vt:lpstr>ติดตั้ง font</vt:lpstr>
      <vt:lpstr>ติดตั้ง font</vt:lpstr>
      <vt:lpstr>ติดตั้ง font</vt:lpstr>
      <vt:lpstr>ติดตั้ง font</vt:lpstr>
      <vt:lpstr>ติดตั้ง font</vt:lpstr>
      <vt:lpstr>ติดตั้ง font</vt:lpstr>
      <vt:lpstr>การเปิดใช้งานมาโคร</vt:lpstr>
      <vt:lpstr>เปิดการใช้งานมาโครของ Excel</vt:lpstr>
      <vt:lpstr>เปิดการใช้งานมาโครของ Excel</vt:lpstr>
      <vt:lpstr>เปิดการใช้งานมาโครของ Excel</vt:lpstr>
      <vt:lpstr>เปิดการใช้งานมาโครของ Excel</vt:lpstr>
      <vt:lpstr>แฟ้มโปรแกรมต้นฉบับ</vt:lpstr>
      <vt:lpstr>ช่องทางการติดต่อ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643</cp:revision>
  <dcterms:created xsi:type="dcterms:W3CDTF">2010-05-23T14:28:12Z</dcterms:created>
  <dcterms:modified xsi:type="dcterms:W3CDTF">2013-01-19T02:36:39Z</dcterms:modified>
</cp:coreProperties>
</file>